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9" r:id="rId1"/>
  </p:sldMasterIdLst>
  <p:notesMasterIdLst>
    <p:notesMasterId r:id="rId4"/>
  </p:notesMasterIdLst>
  <p:sldIdLst>
    <p:sldId id="256" r:id="rId2"/>
    <p:sldId id="257" r:id="rId3"/>
  </p:sldIdLst>
  <p:sldSz cx="7772400" cy="10058400"/>
  <p:notesSz cx="6858000" cy="9144000"/>
  <p:embeddedFontLst>
    <p:embeddedFont>
      <p:font typeface="Chelsea Market" panose="02000000000000000000" pitchFamily="2" charset="0"/>
      <p:regular r:id="rId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4"/>
  </p:normalViewPr>
  <p:slideViewPr>
    <p:cSldViewPr snapToGrid="0" snapToObjects="1">
      <p:cViewPr varScale="1">
        <p:scale>
          <a:sx n="84" d="100"/>
          <a:sy n="84" d="100"/>
        </p:scale>
        <p:origin x="334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font" Target="fonts/font1.fntdata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2104484" y="685800"/>
            <a:ext cx="2649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5025" y="685800"/>
            <a:ext cx="264953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56f419d569_1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5025" y="685800"/>
            <a:ext cx="264953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56f419d569_1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tif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64952" y="1456058"/>
            <a:ext cx="7242600" cy="4014000"/>
          </a:xfrm>
          <a:prstGeom prst="rect">
            <a:avLst/>
          </a:prstGeom>
        </p:spPr>
        <p:txBody>
          <a:bodyPr spcFirstLastPara="1" wrap="square" lIns="113100" tIns="113100" rIns="113100" bIns="113100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64945" y="5542289"/>
            <a:ext cx="7242600" cy="1549800"/>
          </a:xfrm>
          <a:prstGeom prst="rect">
            <a:avLst/>
          </a:prstGeom>
        </p:spPr>
        <p:txBody>
          <a:bodyPr spcFirstLastPara="1" wrap="square" lIns="113100" tIns="113100" rIns="113100" bIns="113100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7201589" y="9119180"/>
            <a:ext cx="466500" cy="769800"/>
          </a:xfrm>
          <a:prstGeom prst="rect">
            <a:avLst/>
          </a:prstGeom>
        </p:spPr>
        <p:txBody>
          <a:bodyPr spcFirstLastPara="1" wrap="square" lIns="113100" tIns="113100" rIns="113100" bIns="1131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>
            <a:spLocks noGrp="1"/>
          </p:cNvSpPr>
          <p:nvPr>
            <p:ph type="title" hasCustomPrompt="1"/>
          </p:nvPr>
        </p:nvSpPr>
        <p:spPr>
          <a:xfrm>
            <a:off x="264945" y="2163089"/>
            <a:ext cx="7242600" cy="3839700"/>
          </a:xfrm>
          <a:prstGeom prst="rect">
            <a:avLst/>
          </a:prstGeom>
        </p:spPr>
        <p:txBody>
          <a:bodyPr spcFirstLastPara="1" wrap="square" lIns="113100" tIns="113100" rIns="113100" bIns="113100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800"/>
              <a:buNone/>
              <a:defRPr sz="1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800"/>
              <a:buNone/>
              <a:defRPr sz="1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14800"/>
              <a:buNone/>
              <a:defRPr sz="1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14800"/>
              <a:buNone/>
              <a:defRPr sz="1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14800"/>
              <a:buNone/>
              <a:defRPr sz="1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14800"/>
              <a:buNone/>
              <a:defRPr sz="1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14800"/>
              <a:buNone/>
              <a:defRPr sz="1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14800"/>
              <a:buNone/>
              <a:defRPr sz="1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14800"/>
              <a:buNone/>
              <a:defRPr sz="14800"/>
            </a:lvl9pPr>
          </a:lstStyle>
          <a:p>
            <a:r>
              <a:t>xx%</a:t>
            </a:r>
          </a:p>
        </p:txBody>
      </p:sp>
      <p:sp>
        <p:nvSpPr>
          <p:cNvPr id="47" name="Google Shape;47;p11"/>
          <p:cNvSpPr txBox="1">
            <a:spLocks noGrp="1"/>
          </p:cNvSpPr>
          <p:nvPr>
            <p:ph type="body" idx="1"/>
          </p:nvPr>
        </p:nvSpPr>
        <p:spPr>
          <a:xfrm>
            <a:off x="264945" y="6164351"/>
            <a:ext cx="7242600" cy="2543700"/>
          </a:xfrm>
          <a:prstGeom prst="rect">
            <a:avLst/>
          </a:prstGeom>
        </p:spPr>
        <p:txBody>
          <a:bodyPr spcFirstLastPara="1" wrap="square" lIns="113100" tIns="113100" rIns="113100" bIns="113100" anchor="t" anchorCtr="0"/>
          <a:lstStyle>
            <a:lvl1pPr marL="457200" lvl="0" indent="-368300" algn="ctr"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1pPr>
            <a:lvl2pPr marL="914400" lvl="1" indent="-336550" algn="ctr">
              <a:spcBef>
                <a:spcPts val="2000"/>
              </a:spcBef>
              <a:spcAft>
                <a:spcPts val="0"/>
              </a:spcAft>
              <a:buSzPts val="1700"/>
              <a:buChar char="○"/>
              <a:defRPr/>
            </a:lvl2pPr>
            <a:lvl3pPr marL="1371600" lvl="2" indent="-336550" algn="ctr">
              <a:spcBef>
                <a:spcPts val="2000"/>
              </a:spcBef>
              <a:spcAft>
                <a:spcPts val="0"/>
              </a:spcAft>
              <a:buSzPts val="1700"/>
              <a:buChar char="■"/>
              <a:defRPr/>
            </a:lvl3pPr>
            <a:lvl4pPr marL="1828800" lvl="3" indent="-336550" algn="ctr">
              <a:spcBef>
                <a:spcPts val="2000"/>
              </a:spcBef>
              <a:spcAft>
                <a:spcPts val="0"/>
              </a:spcAft>
              <a:buSzPts val="1700"/>
              <a:buChar char="●"/>
              <a:defRPr/>
            </a:lvl4pPr>
            <a:lvl5pPr marL="2286000" lvl="4" indent="-336550" algn="ctr">
              <a:spcBef>
                <a:spcPts val="2000"/>
              </a:spcBef>
              <a:spcAft>
                <a:spcPts val="0"/>
              </a:spcAft>
              <a:buSzPts val="1700"/>
              <a:buChar char="○"/>
              <a:defRPr/>
            </a:lvl5pPr>
            <a:lvl6pPr marL="2743200" lvl="5" indent="-336550" algn="ctr">
              <a:spcBef>
                <a:spcPts val="2000"/>
              </a:spcBef>
              <a:spcAft>
                <a:spcPts val="0"/>
              </a:spcAft>
              <a:buSzPts val="1700"/>
              <a:buChar char="■"/>
              <a:defRPr/>
            </a:lvl6pPr>
            <a:lvl7pPr marL="3200400" lvl="6" indent="-336550" algn="ctr">
              <a:spcBef>
                <a:spcPts val="2000"/>
              </a:spcBef>
              <a:spcAft>
                <a:spcPts val="0"/>
              </a:spcAft>
              <a:buSzPts val="1700"/>
              <a:buChar char="●"/>
              <a:defRPr/>
            </a:lvl7pPr>
            <a:lvl8pPr marL="3657600" lvl="7" indent="-336550" algn="ctr">
              <a:spcBef>
                <a:spcPts val="2000"/>
              </a:spcBef>
              <a:spcAft>
                <a:spcPts val="0"/>
              </a:spcAft>
              <a:buSzPts val="1700"/>
              <a:buChar char="○"/>
              <a:defRPr/>
            </a:lvl8pPr>
            <a:lvl9pPr marL="4114800" lvl="8" indent="-336550" algn="ctr">
              <a:spcBef>
                <a:spcPts val="2000"/>
              </a:spcBef>
              <a:spcAft>
                <a:spcPts val="2000"/>
              </a:spcAft>
              <a:buSzPts val="1700"/>
              <a:buChar char="■"/>
              <a:defRPr/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7201589" y="9119180"/>
            <a:ext cx="466500" cy="769800"/>
          </a:xfrm>
          <a:prstGeom prst="rect">
            <a:avLst/>
          </a:prstGeom>
        </p:spPr>
        <p:txBody>
          <a:bodyPr spcFirstLastPara="1" wrap="square" lIns="113100" tIns="113100" rIns="113100" bIns="1131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2"/>
          <p:cNvSpPr txBox="1">
            <a:spLocks noGrp="1"/>
          </p:cNvSpPr>
          <p:nvPr>
            <p:ph type="subTitle" idx="1"/>
          </p:nvPr>
        </p:nvSpPr>
        <p:spPr>
          <a:xfrm>
            <a:off x="4334975" y="8582976"/>
            <a:ext cx="3131700" cy="512773"/>
          </a:xfrm>
          <a:prstGeom prst="rect">
            <a:avLst/>
          </a:prstGeom>
          <a:ln>
            <a:noFill/>
          </a:ln>
        </p:spPr>
        <p:txBody>
          <a:bodyPr spcFirstLastPara="1" wrap="square" lIns="113100" tIns="113100" rIns="113100" bIns="113100" anchor="t" anchorCtr="0"/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674EA7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>
              <a:spcBef>
                <a:spcPts val="200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200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200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200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200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200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200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2000"/>
              </a:spcBef>
              <a:spcAft>
                <a:spcPts val="2000"/>
              </a:spcAft>
              <a:buNone/>
              <a:defRPr/>
            </a:lvl9pPr>
          </a:lstStyle>
          <a:p>
            <a:endParaRPr dirty="0"/>
          </a:p>
        </p:txBody>
      </p:sp>
      <p:pic>
        <p:nvPicPr>
          <p:cNvPr id="51" name="Google Shape;51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546575" y="745050"/>
            <a:ext cx="3063750" cy="35556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2" name="Google Shape;52;p12"/>
          <p:cNvCxnSpPr/>
          <p:nvPr/>
        </p:nvCxnSpPr>
        <p:spPr>
          <a:xfrm>
            <a:off x="3907375" y="0"/>
            <a:ext cx="0" cy="10104900"/>
          </a:xfrm>
          <a:prstGeom prst="straightConnector1">
            <a:avLst/>
          </a:prstGeom>
          <a:noFill/>
          <a:ln w="9525" cap="flat" cmpd="sng">
            <a:solidFill>
              <a:srgbClr val="EAD1D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3" name="Google Shape;53;p12"/>
          <p:cNvCxnSpPr/>
          <p:nvPr/>
        </p:nvCxnSpPr>
        <p:spPr>
          <a:xfrm>
            <a:off x="44400" y="5052450"/>
            <a:ext cx="7683600" cy="0"/>
          </a:xfrm>
          <a:prstGeom prst="straightConnector1">
            <a:avLst/>
          </a:prstGeom>
          <a:noFill/>
          <a:ln w="9525" cap="flat" cmpd="sng">
            <a:solidFill>
              <a:srgbClr val="EAD1DC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01FBB2A3-6C6D-704B-8ABA-6A5521B0B4D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0561270">
            <a:off x="4181529" y="6483305"/>
            <a:ext cx="3124761" cy="4842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B1ABCF-DE30-EE47-B95F-2626C978517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021146" y="5143592"/>
            <a:ext cx="3445529" cy="660609"/>
          </a:xfrm>
          <a:prstGeom prst="rect">
            <a:avLst/>
          </a:prstGeom>
        </p:spPr>
      </p:pic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168">
          <p15:clr>
            <a:srgbClr val="F9AD4C"/>
          </p15:clr>
        </p15:guide>
        <p15:guide id="2" pos="2448">
          <p15:clr>
            <a:srgbClr val="FA7B17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2400" y="0"/>
            <a:ext cx="7002634" cy="990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3"/>
          <p:cNvSpPr/>
          <p:nvPr/>
        </p:nvSpPr>
        <p:spPr>
          <a:xfrm>
            <a:off x="0" y="-37600"/>
            <a:ext cx="4889500" cy="4796375"/>
          </a:xfrm>
          <a:custGeom>
            <a:avLst/>
            <a:gdLst/>
            <a:ahLst/>
            <a:cxnLst/>
            <a:rect l="l" t="t" r="r" b="b"/>
            <a:pathLst>
              <a:path w="195580" h="191855" extrusionOk="0">
                <a:moveTo>
                  <a:pt x="106172" y="191855"/>
                </a:moveTo>
                <a:lnTo>
                  <a:pt x="195580" y="102447"/>
                </a:lnTo>
                <a:lnTo>
                  <a:pt x="163294" y="0"/>
                </a:lnTo>
                <a:lnTo>
                  <a:pt x="621" y="621"/>
                </a:lnTo>
                <a:lnTo>
                  <a:pt x="0" y="75128"/>
                </a:lnTo>
                <a:close/>
              </a:path>
            </a:pathLst>
          </a:custGeom>
          <a:solidFill>
            <a:srgbClr val="D9EAD3"/>
          </a:solidFill>
          <a:ln>
            <a:noFill/>
          </a:ln>
        </p:spPr>
      </p:sp>
      <p:sp>
        <p:nvSpPr>
          <p:cNvPr id="16" name="Google Shape;16;p3"/>
          <p:cNvSpPr/>
          <p:nvPr/>
        </p:nvSpPr>
        <p:spPr>
          <a:xfrm>
            <a:off x="217300" y="7373050"/>
            <a:ext cx="3104450" cy="2499075"/>
          </a:xfrm>
          <a:custGeom>
            <a:avLst/>
            <a:gdLst/>
            <a:ahLst/>
            <a:cxnLst/>
            <a:rect l="l" t="t" r="r" b="b"/>
            <a:pathLst>
              <a:path w="124178" h="99963" extrusionOk="0">
                <a:moveTo>
                  <a:pt x="0" y="96859"/>
                </a:moveTo>
                <a:lnTo>
                  <a:pt x="8072" y="0"/>
                </a:lnTo>
                <a:lnTo>
                  <a:pt x="81337" y="16143"/>
                </a:lnTo>
                <a:lnTo>
                  <a:pt x="124178" y="39737"/>
                </a:lnTo>
                <a:lnTo>
                  <a:pt x="116107" y="75749"/>
                </a:lnTo>
                <a:lnTo>
                  <a:pt x="59606" y="99963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264945" y="870271"/>
            <a:ext cx="7242600" cy="1120200"/>
          </a:xfrm>
          <a:prstGeom prst="rect">
            <a:avLst/>
          </a:prstGeom>
        </p:spPr>
        <p:txBody>
          <a:bodyPr spcFirstLastPara="1" wrap="square" lIns="113100" tIns="113100" rIns="113100" bIns="113100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264945" y="2253729"/>
            <a:ext cx="7242600" cy="6681000"/>
          </a:xfrm>
          <a:prstGeom prst="rect">
            <a:avLst/>
          </a:prstGeom>
        </p:spPr>
        <p:txBody>
          <a:bodyPr spcFirstLastPara="1" wrap="square" lIns="113100" tIns="113100" rIns="113100" bIns="113100" anchor="t" anchorCtr="0"/>
          <a:lstStyle>
            <a:lvl1pPr marL="457200" lvl="0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1pPr>
            <a:lvl2pPr marL="914400" lvl="1" indent="-336550">
              <a:spcBef>
                <a:spcPts val="2000"/>
              </a:spcBef>
              <a:spcAft>
                <a:spcPts val="0"/>
              </a:spcAft>
              <a:buSzPts val="1700"/>
              <a:buChar char="○"/>
              <a:defRPr/>
            </a:lvl2pPr>
            <a:lvl3pPr marL="1371600" lvl="2" indent="-336550">
              <a:spcBef>
                <a:spcPts val="2000"/>
              </a:spcBef>
              <a:spcAft>
                <a:spcPts val="0"/>
              </a:spcAft>
              <a:buSzPts val="1700"/>
              <a:buChar char="■"/>
              <a:defRPr/>
            </a:lvl3pPr>
            <a:lvl4pPr marL="1828800" lvl="3" indent="-336550">
              <a:spcBef>
                <a:spcPts val="2000"/>
              </a:spcBef>
              <a:spcAft>
                <a:spcPts val="0"/>
              </a:spcAft>
              <a:buSzPts val="1700"/>
              <a:buChar char="●"/>
              <a:defRPr/>
            </a:lvl4pPr>
            <a:lvl5pPr marL="2286000" lvl="4" indent="-336550">
              <a:spcBef>
                <a:spcPts val="2000"/>
              </a:spcBef>
              <a:spcAft>
                <a:spcPts val="0"/>
              </a:spcAft>
              <a:buSzPts val="1700"/>
              <a:buChar char="○"/>
              <a:defRPr/>
            </a:lvl5pPr>
            <a:lvl6pPr marL="2743200" lvl="5" indent="-336550">
              <a:spcBef>
                <a:spcPts val="2000"/>
              </a:spcBef>
              <a:spcAft>
                <a:spcPts val="0"/>
              </a:spcAft>
              <a:buSzPts val="1700"/>
              <a:buChar char="■"/>
              <a:defRPr/>
            </a:lvl6pPr>
            <a:lvl7pPr marL="3200400" lvl="6" indent="-336550">
              <a:spcBef>
                <a:spcPts val="2000"/>
              </a:spcBef>
              <a:spcAft>
                <a:spcPts val="0"/>
              </a:spcAft>
              <a:buSzPts val="1700"/>
              <a:buChar char="●"/>
              <a:defRPr/>
            </a:lvl7pPr>
            <a:lvl8pPr marL="3657600" lvl="7" indent="-336550">
              <a:spcBef>
                <a:spcPts val="2000"/>
              </a:spcBef>
              <a:spcAft>
                <a:spcPts val="0"/>
              </a:spcAft>
              <a:buSzPts val="1700"/>
              <a:buChar char="○"/>
              <a:defRPr/>
            </a:lvl8pPr>
            <a:lvl9pPr marL="4114800" lvl="8" indent="-336550">
              <a:spcBef>
                <a:spcPts val="2000"/>
              </a:spcBef>
              <a:spcAft>
                <a:spcPts val="2000"/>
              </a:spcAft>
              <a:buSzPts val="170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7201589" y="9119180"/>
            <a:ext cx="466500" cy="769800"/>
          </a:xfrm>
          <a:prstGeom prst="rect">
            <a:avLst/>
          </a:prstGeom>
        </p:spPr>
        <p:txBody>
          <a:bodyPr spcFirstLastPara="1" wrap="square" lIns="113100" tIns="113100" rIns="113100" bIns="1131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264945" y="870271"/>
            <a:ext cx="7242600" cy="1120200"/>
          </a:xfrm>
          <a:prstGeom prst="rect">
            <a:avLst/>
          </a:prstGeom>
        </p:spPr>
        <p:txBody>
          <a:bodyPr spcFirstLastPara="1" wrap="square" lIns="113100" tIns="113100" rIns="113100" bIns="113100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264945" y="2253729"/>
            <a:ext cx="3399900" cy="6681000"/>
          </a:xfrm>
          <a:prstGeom prst="rect">
            <a:avLst/>
          </a:prstGeom>
        </p:spPr>
        <p:txBody>
          <a:bodyPr spcFirstLastPara="1" wrap="square" lIns="113100" tIns="113100" rIns="113100" bIns="113100" anchor="t" anchorCtr="0"/>
          <a:lstStyle>
            <a:lvl1pPr marL="457200" lvl="0" indent="-33655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23850">
              <a:spcBef>
                <a:spcPts val="200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23850">
              <a:spcBef>
                <a:spcPts val="2000"/>
              </a:spcBef>
              <a:spcAft>
                <a:spcPts val="0"/>
              </a:spcAft>
              <a:buSzPts val="1500"/>
              <a:buChar char="■"/>
              <a:defRPr sz="1500"/>
            </a:lvl3pPr>
            <a:lvl4pPr marL="1828800" lvl="3" indent="-323850">
              <a:spcBef>
                <a:spcPts val="2000"/>
              </a:spcBef>
              <a:spcAft>
                <a:spcPts val="0"/>
              </a:spcAft>
              <a:buSzPts val="1500"/>
              <a:buChar char="●"/>
              <a:defRPr sz="1500"/>
            </a:lvl4pPr>
            <a:lvl5pPr marL="2286000" lvl="4" indent="-323850">
              <a:spcBef>
                <a:spcPts val="200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>
              <a:spcBef>
                <a:spcPts val="200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>
              <a:spcBef>
                <a:spcPts val="200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>
              <a:spcBef>
                <a:spcPts val="200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>
              <a:spcBef>
                <a:spcPts val="2000"/>
              </a:spcBef>
              <a:spcAft>
                <a:spcPts val="200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2"/>
          </p:nvPr>
        </p:nvSpPr>
        <p:spPr>
          <a:xfrm>
            <a:off x="4107540" y="2253729"/>
            <a:ext cx="3399900" cy="6681000"/>
          </a:xfrm>
          <a:prstGeom prst="rect">
            <a:avLst/>
          </a:prstGeom>
        </p:spPr>
        <p:txBody>
          <a:bodyPr spcFirstLastPara="1" wrap="square" lIns="113100" tIns="113100" rIns="113100" bIns="113100" anchor="t" anchorCtr="0"/>
          <a:lstStyle>
            <a:lvl1pPr marL="457200" lvl="0" indent="-33655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23850">
              <a:spcBef>
                <a:spcPts val="200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23850">
              <a:spcBef>
                <a:spcPts val="2000"/>
              </a:spcBef>
              <a:spcAft>
                <a:spcPts val="0"/>
              </a:spcAft>
              <a:buSzPts val="1500"/>
              <a:buChar char="■"/>
              <a:defRPr sz="1500"/>
            </a:lvl3pPr>
            <a:lvl4pPr marL="1828800" lvl="3" indent="-323850">
              <a:spcBef>
                <a:spcPts val="2000"/>
              </a:spcBef>
              <a:spcAft>
                <a:spcPts val="0"/>
              </a:spcAft>
              <a:buSzPts val="1500"/>
              <a:buChar char="●"/>
              <a:defRPr sz="1500"/>
            </a:lvl4pPr>
            <a:lvl5pPr marL="2286000" lvl="4" indent="-323850">
              <a:spcBef>
                <a:spcPts val="200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>
              <a:spcBef>
                <a:spcPts val="200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>
              <a:spcBef>
                <a:spcPts val="200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>
              <a:spcBef>
                <a:spcPts val="200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>
              <a:spcBef>
                <a:spcPts val="2000"/>
              </a:spcBef>
              <a:spcAft>
                <a:spcPts val="200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7201589" y="9119180"/>
            <a:ext cx="466500" cy="769800"/>
          </a:xfrm>
          <a:prstGeom prst="rect">
            <a:avLst/>
          </a:prstGeom>
        </p:spPr>
        <p:txBody>
          <a:bodyPr spcFirstLastPara="1" wrap="square" lIns="113100" tIns="113100" rIns="113100" bIns="1131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264945" y="870271"/>
            <a:ext cx="7242600" cy="1120200"/>
          </a:xfrm>
          <a:prstGeom prst="rect">
            <a:avLst/>
          </a:prstGeom>
        </p:spPr>
        <p:txBody>
          <a:bodyPr spcFirstLastPara="1" wrap="square" lIns="113100" tIns="113100" rIns="113100" bIns="113100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ldNum" idx="12"/>
          </p:nvPr>
        </p:nvSpPr>
        <p:spPr>
          <a:xfrm>
            <a:off x="7201589" y="9119180"/>
            <a:ext cx="466500" cy="769800"/>
          </a:xfrm>
          <a:prstGeom prst="rect">
            <a:avLst/>
          </a:prstGeom>
        </p:spPr>
        <p:txBody>
          <a:bodyPr spcFirstLastPara="1" wrap="square" lIns="113100" tIns="113100" rIns="113100" bIns="1131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264945" y="1086507"/>
            <a:ext cx="2386800" cy="1477500"/>
          </a:xfrm>
          <a:prstGeom prst="rect">
            <a:avLst/>
          </a:prstGeom>
        </p:spPr>
        <p:txBody>
          <a:bodyPr spcFirstLastPara="1" wrap="square" lIns="113100" tIns="113100" rIns="113100" bIns="113100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264945" y="2717440"/>
            <a:ext cx="2386800" cy="6217500"/>
          </a:xfrm>
          <a:prstGeom prst="rect">
            <a:avLst/>
          </a:prstGeom>
        </p:spPr>
        <p:txBody>
          <a:bodyPr spcFirstLastPara="1" wrap="square" lIns="113100" tIns="113100" rIns="113100" bIns="113100" anchor="t" anchorCtr="0"/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marL="914400" lvl="1" indent="-323850">
              <a:spcBef>
                <a:spcPts val="200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23850">
              <a:spcBef>
                <a:spcPts val="2000"/>
              </a:spcBef>
              <a:spcAft>
                <a:spcPts val="0"/>
              </a:spcAft>
              <a:buSzPts val="1500"/>
              <a:buChar char="■"/>
              <a:defRPr sz="1500"/>
            </a:lvl3pPr>
            <a:lvl4pPr marL="1828800" lvl="3" indent="-323850">
              <a:spcBef>
                <a:spcPts val="2000"/>
              </a:spcBef>
              <a:spcAft>
                <a:spcPts val="0"/>
              </a:spcAft>
              <a:buSzPts val="1500"/>
              <a:buChar char="●"/>
              <a:defRPr sz="1500"/>
            </a:lvl4pPr>
            <a:lvl5pPr marL="2286000" lvl="4" indent="-323850">
              <a:spcBef>
                <a:spcPts val="200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>
              <a:spcBef>
                <a:spcPts val="200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>
              <a:spcBef>
                <a:spcPts val="200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>
              <a:spcBef>
                <a:spcPts val="200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>
              <a:spcBef>
                <a:spcPts val="2000"/>
              </a:spcBef>
              <a:spcAft>
                <a:spcPts val="200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sldNum" idx="12"/>
          </p:nvPr>
        </p:nvSpPr>
        <p:spPr>
          <a:xfrm>
            <a:off x="7201589" y="9119180"/>
            <a:ext cx="466500" cy="769800"/>
          </a:xfrm>
          <a:prstGeom prst="rect">
            <a:avLst/>
          </a:prstGeom>
        </p:spPr>
        <p:txBody>
          <a:bodyPr spcFirstLastPara="1" wrap="square" lIns="113100" tIns="113100" rIns="113100" bIns="1131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title"/>
          </p:nvPr>
        </p:nvSpPr>
        <p:spPr>
          <a:xfrm>
            <a:off x="416713" y="880293"/>
            <a:ext cx="5412600" cy="8000100"/>
          </a:xfrm>
          <a:prstGeom prst="rect">
            <a:avLst/>
          </a:prstGeom>
        </p:spPr>
        <p:txBody>
          <a:bodyPr spcFirstLastPara="1" wrap="square" lIns="113100" tIns="113100" rIns="113100" bIns="113100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1pPr>
            <a:lvl2pPr lvl="1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2pPr>
            <a:lvl3pPr lvl="2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3pPr>
            <a:lvl4pPr lvl="3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4pPr>
            <a:lvl5pPr lvl="4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5pPr>
            <a:lvl6pPr lvl="5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6pPr>
            <a:lvl7pPr lvl="6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7pPr>
            <a:lvl8pPr lvl="7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8pPr>
            <a:lvl9pPr lvl="8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sldNum" idx="12"/>
          </p:nvPr>
        </p:nvSpPr>
        <p:spPr>
          <a:xfrm>
            <a:off x="7201589" y="9119180"/>
            <a:ext cx="466500" cy="769800"/>
          </a:xfrm>
          <a:prstGeom prst="rect">
            <a:avLst/>
          </a:prstGeom>
        </p:spPr>
        <p:txBody>
          <a:bodyPr spcFirstLastPara="1" wrap="square" lIns="113100" tIns="113100" rIns="113100" bIns="1131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3886200" y="-244"/>
            <a:ext cx="3886200" cy="10058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13100" tIns="113100" rIns="113100" bIns="1131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title"/>
          </p:nvPr>
        </p:nvSpPr>
        <p:spPr>
          <a:xfrm>
            <a:off x="225675" y="2411542"/>
            <a:ext cx="3438300" cy="2898600"/>
          </a:xfrm>
          <a:prstGeom prst="rect">
            <a:avLst/>
          </a:prstGeom>
        </p:spPr>
        <p:txBody>
          <a:bodyPr spcFirstLastPara="1" wrap="square" lIns="113100" tIns="113100" rIns="113100" bIns="113100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subTitle" idx="1"/>
          </p:nvPr>
        </p:nvSpPr>
        <p:spPr>
          <a:xfrm>
            <a:off x="225675" y="5481569"/>
            <a:ext cx="3438300" cy="2415300"/>
          </a:xfrm>
          <a:prstGeom prst="rect">
            <a:avLst/>
          </a:prstGeom>
        </p:spPr>
        <p:txBody>
          <a:bodyPr spcFirstLastPara="1" wrap="square" lIns="113100" tIns="113100" rIns="113100" bIns="113100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body" idx="2"/>
          </p:nvPr>
        </p:nvSpPr>
        <p:spPr>
          <a:xfrm>
            <a:off x="4198575" y="1415969"/>
            <a:ext cx="3261600" cy="7225800"/>
          </a:xfrm>
          <a:prstGeom prst="rect">
            <a:avLst/>
          </a:prstGeom>
        </p:spPr>
        <p:txBody>
          <a:bodyPr spcFirstLastPara="1" wrap="square" lIns="113100" tIns="113100" rIns="113100" bIns="113100" anchor="ctr" anchorCtr="0"/>
          <a:lstStyle>
            <a:lvl1pPr marL="457200" lvl="0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1pPr>
            <a:lvl2pPr marL="914400" lvl="1" indent="-336550">
              <a:spcBef>
                <a:spcPts val="2000"/>
              </a:spcBef>
              <a:spcAft>
                <a:spcPts val="0"/>
              </a:spcAft>
              <a:buSzPts val="1700"/>
              <a:buChar char="○"/>
              <a:defRPr/>
            </a:lvl2pPr>
            <a:lvl3pPr marL="1371600" lvl="2" indent="-336550">
              <a:spcBef>
                <a:spcPts val="2000"/>
              </a:spcBef>
              <a:spcAft>
                <a:spcPts val="0"/>
              </a:spcAft>
              <a:buSzPts val="1700"/>
              <a:buChar char="■"/>
              <a:defRPr/>
            </a:lvl3pPr>
            <a:lvl4pPr marL="1828800" lvl="3" indent="-336550">
              <a:spcBef>
                <a:spcPts val="2000"/>
              </a:spcBef>
              <a:spcAft>
                <a:spcPts val="0"/>
              </a:spcAft>
              <a:buSzPts val="1700"/>
              <a:buChar char="●"/>
              <a:defRPr/>
            </a:lvl4pPr>
            <a:lvl5pPr marL="2286000" lvl="4" indent="-336550">
              <a:spcBef>
                <a:spcPts val="2000"/>
              </a:spcBef>
              <a:spcAft>
                <a:spcPts val="0"/>
              </a:spcAft>
              <a:buSzPts val="1700"/>
              <a:buChar char="○"/>
              <a:defRPr/>
            </a:lvl5pPr>
            <a:lvl6pPr marL="2743200" lvl="5" indent="-336550">
              <a:spcBef>
                <a:spcPts val="2000"/>
              </a:spcBef>
              <a:spcAft>
                <a:spcPts val="0"/>
              </a:spcAft>
              <a:buSzPts val="1700"/>
              <a:buChar char="■"/>
              <a:defRPr/>
            </a:lvl6pPr>
            <a:lvl7pPr marL="3200400" lvl="6" indent="-336550">
              <a:spcBef>
                <a:spcPts val="2000"/>
              </a:spcBef>
              <a:spcAft>
                <a:spcPts val="0"/>
              </a:spcAft>
              <a:buSzPts val="1700"/>
              <a:buChar char="●"/>
              <a:defRPr/>
            </a:lvl7pPr>
            <a:lvl8pPr marL="3657600" lvl="7" indent="-336550">
              <a:spcBef>
                <a:spcPts val="2000"/>
              </a:spcBef>
              <a:spcAft>
                <a:spcPts val="0"/>
              </a:spcAft>
              <a:buSzPts val="1700"/>
              <a:buChar char="○"/>
              <a:defRPr/>
            </a:lvl8pPr>
            <a:lvl9pPr marL="4114800" lvl="8" indent="-336550">
              <a:spcBef>
                <a:spcPts val="2000"/>
              </a:spcBef>
              <a:spcAft>
                <a:spcPts val="2000"/>
              </a:spcAft>
              <a:buSzPts val="1700"/>
              <a:buChar char="■"/>
              <a:defRPr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sldNum" idx="12"/>
          </p:nvPr>
        </p:nvSpPr>
        <p:spPr>
          <a:xfrm>
            <a:off x="7201589" y="9119180"/>
            <a:ext cx="466500" cy="769800"/>
          </a:xfrm>
          <a:prstGeom prst="rect">
            <a:avLst/>
          </a:prstGeom>
        </p:spPr>
        <p:txBody>
          <a:bodyPr spcFirstLastPara="1" wrap="square" lIns="113100" tIns="113100" rIns="113100" bIns="1131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0"/>
          <p:cNvSpPr txBox="1">
            <a:spLocks noGrp="1"/>
          </p:cNvSpPr>
          <p:nvPr>
            <p:ph type="body" idx="1"/>
          </p:nvPr>
        </p:nvSpPr>
        <p:spPr>
          <a:xfrm>
            <a:off x="264945" y="8273124"/>
            <a:ext cx="5099100" cy="1183200"/>
          </a:xfrm>
          <a:prstGeom prst="rect">
            <a:avLst/>
          </a:prstGeom>
        </p:spPr>
        <p:txBody>
          <a:bodyPr spcFirstLastPara="1" wrap="square" lIns="113100" tIns="113100" rIns="113100" bIns="113100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sldNum" idx="12"/>
          </p:nvPr>
        </p:nvSpPr>
        <p:spPr>
          <a:xfrm>
            <a:off x="7201589" y="9119180"/>
            <a:ext cx="466500" cy="769800"/>
          </a:xfrm>
          <a:prstGeom prst="rect">
            <a:avLst/>
          </a:prstGeom>
        </p:spPr>
        <p:txBody>
          <a:bodyPr spcFirstLastPara="1" wrap="square" lIns="113100" tIns="113100" rIns="113100" bIns="1131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64945" y="870271"/>
            <a:ext cx="7242600" cy="11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3100" tIns="113100" rIns="113100" bIns="113100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64945" y="2253729"/>
            <a:ext cx="7242600" cy="66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3100" tIns="113100" rIns="113100" bIns="113100" anchor="t" anchorCtr="0"/>
          <a:lstStyle>
            <a:lvl1pPr marL="457200" lvl="0" indent="-3683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Char char="●"/>
              <a:defRPr sz="2200">
                <a:solidFill>
                  <a:schemeClr val="dk2"/>
                </a:solidFill>
              </a:defRPr>
            </a:lvl1pPr>
            <a:lvl2pPr marL="914400" lvl="1" indent="-33655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700"/>
              <a:buChar char="○"/>
              <a:defRPr sz="1700">
                <a:solidFill>
                  <a:schemeClr val="dk2"/>
                </a:solidFill>
              </a:defRPr>
            </a:lvl2pPr>
            <a:lvl3pPr marL="1371600" lvl="2" indent="-33655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700"/>
              <a:buChar char="■"/>
              <a:defRPr sz="1700">
                <a:solidFill>
                  <a:schemeClr val="dk2"/>
                </a:solidFill>
              </a:defRPr>
            </a:lvl3pPr>
            <a:lvl4pPr marL="1828800" lvl="3" indent="-33655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700"/>
              <a:buChar char="●"/>
              <a:defRPr sz="1700">
                <a:solidFill>
                  <a:schemeClr val="dk2"/>
                </a:solidFill>
              </a:defRPr>
            </a:lvl4pPr>
            <a:lvl5pPr marL="2286000" lvl="4" indent="-33655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700"/>
              <a:buChar char="○"/>
              <a:defRPr sz="1700">
                <a:solidFill>
                  <a:schemeClr val="dk2"/>
                </a:solidFill>
              </a:defRPr>
            </a:lvl5pPr>
            <a:lvl6pPr marL="2743200" lvl="5" indent="-33655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700"/>
              <a:buChar char="■"/>
              <a:defRPr sz="1700">
                <a:solidFill>
                  <a:schemeClr val="dk2"/>
                </a:solidFill>
              </a:defRPr>
            </a:lvl6pPr>
            <a:lvl7pPr marL="3200400" lvl="6" indent="-33655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700"/>
              <a:buChar char="●"/>
              <a:defRPr sz="1700">
                <a:solidFill>
                  <a:schemeClr val="dk2"/>
                </a:solidFill>
              </a:defRPr>
            </a:lvl7pPr>
            <a:lvl8pPr marL="3657600" lvl="7" indent="-33655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700"/>
              <a:buChar char="○"/>
              <a:defRPr sz="1700">
                <a:solidFill>
                  <a:schemeClr val="dk2"/>
                </a:solidFill>
              </a:defRPr>
            </a:lvl8pPr>
            <a:lvl9pPr marL="4114800" lvl="8" indent="-336550">
              <a:lnSpc>
                <a:spcPct val="115000"/>
              </a:lnSpc>
              <a:spcBef>
                <a:spcPts val="2000"/>
              </a:spcBef>
              <a:spcAft>
                <a:spcPts val="2000"/>
              </a:spcAft>
              <a:buClr>
                <a:schemeClr val="dk2"/>
              </a:buClr>
              <a:buSzPts val="1700"/>
              <a:buChar char="■"/>
              <a:defRPr sz="17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7201589" y="9119180"/>
            <a:ext cx="466500" cy="7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3100" tIns="113100" rIns="113100" bIns="113100" anchor="ctr" anchorCtr="0">
            <a:noAutofit/>
          </a:bodyPr>
          <a:lstStyle>
            <a:lvl1pPr lvl="0" algn="r">
              <a:buNone/>
              <a:defRPr sz="1200">
                <a:solidFill>
                  <a:schemeClr val="dk2"/>
                </a:solidFill>
              </a:defRPr>
            </a:lvl1pPr>
            <a:lvl2pPr lvl="1" algn="r">
              <a:buNone/>
              <a:defRPr sz="1200">
                <a:solidFill>
                  <a:schemeClr val="dk2"/>
                </a:solidFill>
              </a:defRPr>
            </a:lvl2pPr>
            <a:lvl3pPr lvl="2" algn="r">
              <a:buNone/>
              <a:defRPr sz="1200">
                <a:solidFill>
                  <a:schemeClr val="dk2"/>
                </a:solidFill>
              </a:defRPr>
            </a:lvl3pPr>
            <a:lvl4pPr lvl="3" algn="r">
              <a:buNone/>
              <a:defRPr sz="1200">
                <a:solidFill>
                  <a:schemeClr val="dk2"/>
                </a:solidFill>
              </a:defRPr>
            </a:lvl4pPr>
            <a:lvl5pPr lvl="4" algn="r">
              <a:buNone/>
              <a:defRPr sz="1200">
                <a:solidFill>
                  <a:schemeClr val="dk2"/>
                </a:solidFill>
              </a:defRPr>
            </a:lvl5pPr>
            <a:lvl6pPr lvl="5" algn="r">
              <a:buNone/>
              <a:defRPr sz="1200">
                <a:solidFill>
                  <a:schemeClr val="dk2"/>
                </a:solidFill>
              </a:defRPr>
            </a:lvl6pPr>
            <a:lvl7pPr lvl="6" algn="r">
              <a:buNone/>
              <a:defRPr sz="1200">
                <a:solidFill>
                  <a:schemeClr val="dk2"/>
                </a:solidFill>
              </a:defRPr>
            </a:lvl7pPr>
            <a:lvl8pPr lvl="7" algn="r">
              <a:buNone/>
              <a:defRPr sz="1200">
                <a:solidFill>
                  <a:schemeClr val="dk2"/>
                </a:solidFill>
              </a:defRPr>
            </a:lvl8pPr>
            <a:lvl9pPr lvl="8" algn="r">
              <a:buNone/>
              <a:defRPr sz="12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26" Type="http://schemas.openxmlformats.org/officeDocument/2006/relationships/image" Target="../media/image28.png"/><Relationship Id="rId3" Type="http://schemas.openxmlformats.org/officeDocument/2006/relationships/image" Target="../media/image5.png"/><Relationship Id="rId21" Type="http://schemas.openxmlformats.org/officeDocument/2006/relationships/image" Target="../media/image23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5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24" Type="http://schemas.openxmlformats.org/officeDocument/2006/relationships/image" Target="../media/image26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23" Type="http://schemas.openxmlformats.org/officeDocument/2006/relationships/image" Target="../media/image25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8.png"/><Relationship Id="rId18" Type="http://schemas.openxmlformats.org/officeDocument/2006/relationships/image" Target="../media/image40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12" Type="http://schemas.openxmlformats.org/officeDocument/2006/relationships/image" Target="../media/image35.png"/><Relationship Id="rId17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27.png"/><Relationship Id="rId5" Type="http://schemas.openxmlformats.org/officeDocument/2006/relationships/image" Target="../media/image25.png"/><Relationship Id="rId15" Type="http://schemas.openxmlformats.org/officeDocument/2006/relationships/image" Target="../media/image37.png"/><Relationship Id="rId10" Type="http://schemas.openxmlformats.org/officeDocument/2006/relationships/image" Target="../media/image34.png"/><Relationship Id="rId19" Type="http://schemas.openxmlformats.org/officeDocument/2006/relationships/image" Target="../media/image41.png"/><Relationship Id="rId4" Type="http://schemas.openxmlformats.org/officeDocument/2006/relationships/image" Target="../media/image30.png"/><Relationship Id="rId9" Type="http://schemas.openxmlformats.org/officeDocument/2006/relationships/image" Target="../media/image33.png"/><Relationship Id="rId1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19725" y="2088900"/>
            <a:ext cx="3543300" cy="200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 rotWithShape="1">
          <a:blip r:embed="rId4">
            <a:alphaModFix/>
          </a:blip>
          <a:srcRect l="6393"/>
          <a:stretch/>
        </p:blipFill>
        <p:spPr>
          <a:xfrm>
            <a:off x="-3221250" y="50550"/>
            <a:ext cx="1952625" cy="203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6115450" y="761250"/>
            <a:ext cx="2152650" cy="364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3332850" y="2644625"/>
            <a:ext cx="1725125" cy="1834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2066925" y="6524638"/>
            <a:ext cx="1485900" cy="219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2288200" y="5035007"/>
            <a:ext cx="1725125" cy="1586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-4878600" y="5540159"/>
            <a:ext cx="1657350" cy="139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-3667125" y="7319975"/>
            <a:ext cx="1600200" cy="1209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-5924725" y="7169163"/>
            <a:ext cx="2371725" cy="180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9762588" y="4748059"/>
            <a:ext cx="1490642" cy="1662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3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1432963" y="4635538"/>
            <a:ext cx="1952625" cy="359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3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9214925" y="152400"/>
            <a:ext cx="1682882" cy="139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3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 rot="255094">
            <a:off x="8048965" y="7814117"/>
            <a:ext cx="1950938" cy="951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3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9214913" y="6524650"/>
            <a:ext cx="2066925" cy="10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3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-6563150" y="5118388"/>
            <a:ext cx="1393882" cy="141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3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11617307" y="436963"/>
            <a:ext cx="1449743" cy="1265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3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11877675" y="4098675"/>
            <a:ext cx="2403408" cy="54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3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13243413" y="6288100"/>
            <a:ext cx="1838325" cy="357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3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7886388" y="1552025"/>
            <a:ext cx="2419350" cy="333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3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9973625" y="7553338"/>
            <a:ext cx="2038350" cy="26574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BF0DE795-B92D-C246-8E0A-55B3D9ADB1C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" name="Google Shape;85;p14">
            <a:extLst>
              <a:ext uri="{FF2B5EF4-FFF2-40B4-BE49-F238E27FC236}">
                <a16:creationId xmlns:a16="http://schemas.microsoft.com/office/drawing/2014/main" id="{E601B3EB-D02E-C84B-B73A-9E83303B2B88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 rot="18889208">
            <a:off x="4248308" y="643374"/>
            <a:ext cx="1292914" cy="115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88;p14">
            <a:extLst>
              <a:ext uri="{FF2B5EF4-FFF2-40B4-BE49-F238E27FC236}">
                <a16:creationId xmlns:a16="http://schemas.microsoft.com/office/drawing/2014/main" id="{8D31DCA7-9149-7C47-B13D-59B1A243E451}"/>
              </a:ext>
            </a:extLst>
          </p:cNvPr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5741105" y="1702485"/>
            <a:ext cx="1228082" cy="1228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91;p14">
            <a:extLst>
              <a:ext uri="{FF2B5EF4-FFF2-40B4-BE49-F238E27FC236}">
                <a16:creationId xmlns:a16="http://schemas.microsoft.com/office/drawing/2014/main" id="{9B402000-B983-0548-8635-1D0861EF6925}"/>
              </a:ext>
            </a:extLst>
          </p:cNvPr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5584957" y="3440677"/>
            <a:ext cx="1091015" cy="109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93;p14">
            <a:extLst>
              <a:ext uri="{FF2B5EF4-FFF2-40B4-BE49-F238E27FC236}">
                <a16:creationId xmlns:a16="http://schemas.microsoft.com/office/drawing/2014/main" id="{C8D7397D-1791-C041-A0C1-B653B606DC7E}"/>
              </a:ext>
            </a:extLst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3938679" y="2904117"/>
            <a:ext cx="1210358" cy="1210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91;p14">
            <a:extLst>
              <a:ext uri="{FF2B5EF4-FFF2-40B4-BE49-F238E27FC236}">
                <a16:creationId xmlns:a16="http://schemas.microsoft.com/office/drawing/2014/main" id="{4EAE6887-83FA-3E43-ACE5-93BB807FFB4A}"/>
              </a:ext>
            </a:extLst>
          </p:cNvPr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5520891" y="3440677"/>
            <a:ext cx="1091015" cy="109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91;p14">
            <a:extLst>
              <a:ext uri="{FF2B5EF4-FFF2-40B4-BE49-F238E27FC236}">
                <a16:creationId xmlns:a16="http://schemas.microsoft.com/office/drawing/2014/main" id="{E5586FE3-59CA-C64C-9C1B-F8EC3F694974}"/>
              </a:ext>
            </a:extLst>
          </p:cNvPr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5737357" y="3593077"/>
            <a:ext cx="1091015" cy="109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93;p14">
            <a:extLst>
              <a:ext uri="{FF2B5EF4-FFF2-40B4-BE49-F238E27FC236}">
                <a16:creationId xmlns:a16="http://schemas.microsoft.com/office/drawing/2014/main" id="{422E4476-B1FC-E44E-B180-E6654E4B5B9A}"/>
              </a:ext>
            </a:extLst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4091079" y="3056517"/>
            <a:ext cx="1210358" cy="1210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88;p14">
            <a:extLst>
              <a:ext uri="{FF2B5EF4-FFF2-40B4-BE49-F238E27FC236}">
                <a16:creationId xmlns:a16="http://schemas.microsoft.com/office/drawing/2014/main" id="{A8832517-BC5A-BF43-8912-D774EE70D033}"/>
              </a:ext>
            </a:extLst>
          </p:cNvPr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5893505" y="1854885"/>
            <a:ext cx="1228082" cy="1228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85;p14">
            <a:extLst>
              <a:ext uri="{FF2B5EF4-FFF2-40B4-BE49-F238E27FC236}">
                <a16:creationId xmlns:a16="http://schemas.microsoft.com/office/drawing/2014/main" id="{DA7FCC9E-E094-E347-82E3-21781071B3C0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 rot="18889208">
            <a:off x="4400708" y="795774"/>
            <a:ext cx="1292914" cy="1157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639550" y="2066225"/>
            <a:ext cx="2302351" cy="2381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9756162">
            <a:off x="-2811875" y="7018900"/>
            <a:ext cx="2019475" cy="177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8889208">
            <a:off x="-1952750" y="4520575"/>
            <a:ext cx="1621775" cy="1452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4"/>
          <p:cNvPicPr preferRelativeResize="0"/>
          <p:nvPr/>
        </p:nvPicPr>
        <p:blipFill rotWithShape="1">
          <a:blip r:embed="rId6">
            <a:alphaModFix/>
          </a:blip>
          <a:srcRect l="16862" t="6617" r="20192" b="7883"/>
          <a:stretch/>
        </p:blipFill>
        <p:spPr>
          <a:xfrm>
            <a:off x="8601180" y="238060"/>
            <a:ext cx="2302351" cy="2345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8785908">
            <a:off x="-5877000" y="6440822"/>
            <a:ext cx="2019475" cy="1704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226213" y="595575"/>
            <a:ext cx="1862800" cy="186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585650" y="6370975"/>
            <a:ext cx="1704600" cy="170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19451089">
            <a:off x="11147876" y="5133250"/>
            <a:ext cx="2019475" cy="2098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0516988" y="3793610"/>
            <a:ext cx="1862804" cy="1862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-4835075" y="4001087"/>
            <a:ext cx="2791834" cy="2345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8810413" y="2679188"/>
            <a:ext cx="1862825" cy="186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 rot="18933759">
            <a:off x="-3752875" y="1179695"/>
            <a:ext cx="3421900" cy="2566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7910125" y="4208788"/>
            <a:ext cx="2438400" cy="216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4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 rot="-1532557">
            <a:off x="7950625" y="6928075"/>
            <a:ext cx="3060525" cy="3531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4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 rot="18631757">
            <a:off x="-4966661" y="7861137"/>
            <a:ext cx="2474493" cy="2162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4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 rot="19213789">
            <a:off x="-5573244" y="157225"/>
            <a:ext cx="2810736" cy="2390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4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 rot="18835627">
            <a:off x="8247031" y="-734093"/>
            <a:ext cx="3750363" cy="48917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Calibri-Cambria">
      <a:majorFont>
        <a:latin typeface="Calibri" panose="020F0502020204030204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Macintosh PowerPoint</Application>
  <PresentationFormat>Custom</PresentationFormat>
  <Paragraphs>0</Paragraphs>
  <Slides>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5" baseType="lpstr">
      <vt:lpstr>Arial</vt:lpstr>
      <vt:lpstr>Chelsea Market</vt:lpstr>
      <vt:lpstr>Simple Light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Microsoft Office User</cp:lastModifiedBy>
  <cp:revision>2</cp:revision>
  <dcterms:modified xsi:type="dcterms:W3CDTF">2019-05-01T21:34:47Z</dcterms:modified>
</cp:coreProperties>
</file>